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7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26A0F-4B6D-453F-BFE2-04FAA8890646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CE2BE-D377-4369-9F88-5BB5F8D316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CE2BE-D377-4369-9F88-5BB5F8D316A6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CE2BE-D377-4369-9F88-5BB5F8D316A6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FC36E-AFB5-4335-89E9-BD4E00BDF46D}" type="datetimeFigureOut">
              <a:rPr lang="fr-FR" smtClean="0"/>
              <a:pPr/>
              <a:t>08/05/2026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48000" contrast="-50000"/>
          </a:blip>
          <a:stretch>
            <a:fillRect/>
          </a:stretch>
        </p:blipFill>
        <p:spPr bwMode="auto">
          <a:xfrm>
            <a:off x="0" y="0"/>
            <a:ext cx="9001155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0"/>
            <a:ext cx="7772400" cy="1285861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SUIVI DES EXPORTATIONS DU VIN PAR PAYS du 01/09/2025 au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08/05/2026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1357298"/>
            <a:ext cx="8143932" cy="4286280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34" y="1571612"/>
          <a:ext cx="8143932" cy="4388729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35984"/>
                <a:gridCol w="2035984"/>
                <a:gridCol w="2035984"/>
                <a:gridCol w="2035980"/>
              </a:tblGrid>
              <a:tr h="79110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PAYS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bouteille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Vol (hl)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Recette DT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France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11 904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84,42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259 450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Japon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2 280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17,1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45 624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Belgique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3 780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24,0.2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31 308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Hollande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1 200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29 891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Divers 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1468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11,01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25 327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Luxembourg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5.4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16 110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Allemagne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5,94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5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15 149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226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 général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22 144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156,89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422 860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48000" contrast="-50000"/>
          </a:blip>
          <a:stretch>
            <a:fillRect/>
          </a:stretch>
        </p:blipFill>
        <p:spPr bwMode="auto">
          <a:xfrm>
            <a:off x="0" y="0"/>
            <a:ext cx="9001155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0"/>
            <a:ext cx="7772400" cy="1285861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SUIVI DES EXPORTATIONS DU VIN PAR COULEUR  du 01/09/2025 au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08/05/2026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1357298"/>
            <a:ext cx="8143932" cy="4857784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34" y="1357298"/>
          <a:ext cx="8143936" cy="313269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35984"/>
                <a:gridCol w="2035984"/>
                <a:gridCol w="2035984"/>
                <a:gridCol w="2035984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PAYS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bouteille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Vol (hl)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Recette DT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Rose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9 683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67,76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201 021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Blanc </a:t>
                      </a:r>
                      <a:endParaRPr lang="fr-FR" sz="2400" b="1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659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49,94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136 664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Rouge</a:t>
                      </a:r>
                      <a:endParaRPr lang="fr-FR" sz="2400" b="1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802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39,18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85 175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lang="fr-FR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22 144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156,89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422 860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114</Words>
  <Application>Microsoft Office PowerPoint</Application>
  <PresentationFormat>Affichage à l'écran (4:3)</PresentationFormat>
  <Paragraphs>60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SUIVI DES EXPORTATIONS DU VIN PAR PAYS du 01/09/2025 au 08/05/2026</vt:lpstr>
      <vt:lpstr>SUIVI DES EXPORTATIONS DU VIN PAR COULEUR  du 01/09/2025 au 08/05/2026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SUIVI DES EXPORTATIONS DU VIN 2021-2022</dc:title>
  <dc:creator>HP</dc:creator>
  <cp:lastModifiedBy>HP</cp:lastModifiedBy>
  <cp:revision>31</cp:revision>
  <dcterms:created xsi:type="dcterms:W3CDTF">2022-07-05T12:47:09Z</dcterms:created>
  <dcterms:modified xsi:type="dcterms:W3CDTF">2026-05-08T10:44:02Z</dcterms:modified>
</cp:coreProperties>
</file>