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26A0F-4B6D-453F-BFE2-04FAA8890646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CE2BE-D377-4369-9F88-5BB5F8D316A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CE2BE-D377-4369-9F88-5BB5F8D316A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ACE2BE-D377-4369-9F88-5BB5F8D316A6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0FC36E-AFB5-4335-89E9-BD4E00BDF46D}" type="datetimeFigureOut">
              <a:rPr lang="fr-FR" smtClean="0"/>
              <a:pPr/>
              <a:t>02/03/2026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2D0C7-3A02-4946-9352-E9503B9F6A5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48000" contrast="-50000"/>
          </a:blip>
          <a:stretch>
            <a:fillRect/>
          </a:stretch>
        </p:blipFill>
        <p:spPr bwMode="auto">
          <a:xfrm>
            <a:off x="0" y="0"/>
            <a:ext cx="9001155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1285861"/>
          </a:xfrm>
        </p:spPr>
        <p:txBody>
          <a:bodyPr>
            <a:normAutofit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SUIVI DES EXPORTATIONS DU VIN PAR PAYS du 01/09/2025 au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02/03/2026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286280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571612"/>
          <a:ext cx="8143932" cy="4474433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5984"/>
                <a:gridCol w="2035984"/>
                <a:gridCol w="2035984"/>
                <a:gridCol w="2035980"/>
              </a:tblGrid>
              <a:tr h="79110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PAYS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bouteille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Vol (hl)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Recette DT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France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10 824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76,32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244 544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Japon</a:t>
                      </a:r>
                      <a:endParaRPr lang="fr-FR" sz="20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2 280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17,1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45 624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Belgique</a:t>
                      </a:r>
                      <a:endParaRPr lang="fr-FR" sz="20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3 780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24,0.2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31 308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Hollande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1 200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29 891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Divers 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468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200000"/>
                        </a:lnSpc>
                      </a:pPr>
                      <a:r>
                        <a:rPr lang="fr-FR" sz="20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3,51</a:t>
                      </a:r>
                      <a:endParaRPr lang="fr-FR" sz="20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200000"/>
                        </a:lnSpc>
                      </a:pPr>
                      <a:r>
                        <a:rPr lang="fr-FR" sz="20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8 592</a:t>
                      </a:r>
                      <a:endParaRPr lang="fr-FR" sz="20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7226">
                <a:tc>
                  <a:txBody>
                    <a:bodyPr/>
                    <a:lstStyle/>
                    <a:p>
                      <a:pPr algn="ctr" fontAlgn="b"/>
                      <a:r>
                        <a:rPr lang="fr-FR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 général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18 552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129,95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359 960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lum bright="48000" contrast="-50000"/>
          </a:blip>
          <a:stretch>
            <a:fillRect/>
          </a:stretch>
        </p:blipFill>
        <p:spPr bwMode="auto">
          <a:xfrm>
            <a:off x="0" y="0"/>
            <a:ext cx="9001155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0"/>
            <a:ext cx="7772400" cy="1285861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SUIVI DES EXPORTATIONS DU VIN PAR COULEUR  du 01/09/2025 au </a:t>
            </a:r>
            <a:r>
              <a:rPr lang="fr-FR" sz="3200" b="1" dirty="0" smtClean="0">
                <a:latin typeface="Times New Roman" pitchFamily="18" charset="0"/>
                <a:cs typeface="Times New Roman" pitchFamily="18" charset="0"/>
              </a:rPr>
              <a:t>02/03/2026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00034" y="1357298"/>
            <a:ext cx="8143932" cy="4857784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00034" y="1357298"/>
          <a:ext cx="8143936" cy="313269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035984"/>
                <a:gridCol w="2035984"/>
                <a:gridCol w="2035984"/>
                <a:gridCol w="2035984"/>
              </a:tblGrid>
              <a:tr h="714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PAYS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bouteille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r>
                        <a:rPr lang="fr-FR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Vol (hl)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Recette DT</a:t>
                      </a:r>
                      <a:endParaRPr lang="fr-FR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Rose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9 156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63,81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192 421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65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Blanc </a:t>
                      </a:r>
                      <a:endParaRPr lang="fr-FR" sz="2400" b="1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5 964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44,73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123 003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2400" b="1" i="0" u="none" strike="noStrike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Rouge</a:t>
                      </a:r>
                      <a:endParaRPr lang="fr-FR" sz="2400" b="1" i="0" u="none" strike="noStrike" kern="1200" dirty="0">
                        <a:solidFill>
                          <a:srgbClr val="00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3 432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21,41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44 535</a:t>
                      </a:r>
                      <a:endParaRPr lang="fr-FR" sz="2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/>
                      <a:r>
                        <a:rPr lang="fr-FR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fr-FR" sz="28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18 552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129,95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28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359 960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104</Words>
  <Application>Microsoft Office PowerPoint</Application>
  <PresentationFormat>Affichage à l'écran (4:3)</PresentationFormat>
  <Paragraphs>52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SUIVI DES EXPORTATIONS DU VIN PAR PAYS du 01/09/2025 au 02/03/2026</vt:lpstr>
      <vt:lpstr>SUIVI DES EXPORTATIONS DU VIN PAR COULEUR  du 01/09/2025 au 02/03/2026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SUIVI DES EXPORTATIONS DU VIN 2021-2022</dc:title>
  <dc:creator>HP</dc:creator>
  <cp:lastModifiedBy>HP</cp:lastModifiedBy>
  <cp:revision>23</cp:revision>
  <dcterms:created xsi:type="dcterms:W3CDTF">2022-07-05T12:47:09Z</dcterms:created>
  <dcterms:modified xsi:type="dcterms:W3CDTF">2026-03-02T09:31:56Z</dcterms:modified>
</cp:coreProperties>
</file>